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61" r:id="rId7"/>
    <p:sldId id="259" r:id="rId8"/>
    <p:sldId id="263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A391B-DBC5-44B3-9B7C-3C19EA2B5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25F510-C841-46BC-8FF4-4633964AAF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37025D-FF8A-4FE8-A1F3-B6D486E24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C9B4C2-B24E-4759-B9A3-F52A473C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8F99AD-BCA2-4C0F-B19D-E9B4207F2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122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1575E-0519-4BF4-95E4-185DB2E7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80C867-3A0C-4320-875D-82DD24601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FD63F6-4209-417C-A967-922D96D98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3B8732-EF94-4978-ABDD-875422F94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6C97B0-0F33-4B39-8ADD-00938A2ED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076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6874C4-DFA1-4581-863A-29E39A4E14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00E1AD-7F11-4ECA-9DD0-EF3A038B9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1001F4-23AF-48EC-BFD8-FB05701DE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68FF33-7BF8-4F77-9931-2E0E6B80A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04E9B7-F2C1-42F6-82D8-E54078F8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136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700A4-5E27-4E5C-A618-C2287C8B4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C0F457-9F55-4E06-955E-2393E9F6C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9D1379-14F4-4923-AB4B-68335F3C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284F0D-A1C7-4AD7-9D70-48A64C364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671A93-34CA-4213-8A80-65EEF672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207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54D43-751E-4B2F-9530-408830CD3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FAC4A3-FF0B-47FC-83F6-A5F8A7681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CD0F77-47CF-4A85-A015-17676B79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BFCE2F-6A25-4013-9E81-D0AC0FF52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CA02BF-FA60-4B7C-AE57-BB66F79B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69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4B6FA4-1820-4166-87D6-0F4F56737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7D8345-278E-4B9B-B619-D19D54D6B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385382-D586-410F-A463-722373732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914DA5-2048-4E6A-91A2-BB3059EB7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124A9F-A529-40A5-AEC8-71F0BA3B8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5D3C3A-AF0E-4F38-9340-557C2AEAA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50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78D9E7-21C5-4385-9F14-63BF84EA6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9225CE-B565-4256-8F11-C29ECE7AC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C2357B-FF18-442B-B697-C572D544C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61D98C-9A3B-495A-B357-309437CD8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058CAE-B963-4E54-89E7-C7218216BC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93A4EF-EAF0-4539-96ED-210F6BCBC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4DEA49-CFCB-4E2F-93B8-791F7D377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F4E3CA-9A23-4D2B-A55C-9F37F589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9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DCD31-E54E-4333-8633-B5AF608F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E132EB-A5A8-409C-82B9-BF91948BA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C9F6466-FD17-47B1-B872-2035312D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B13192-7C93-45CB-936C-77A96E40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4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428908-45FC-44AC-948E-62F113B0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180561-61FF-4264-A132-EAAEFEC95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9B7FA0-F049-4A08-820C-ACB369F61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87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E0BEA-27A4-4708-9AAE-D10137C1C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19443C-9D59-4B29-84E5-9A20C88BE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7096CC-8F44-466E-B113-139E0418B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273E86-708D-4D72-951D-9644417C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DBD7B7-20E1-4D2E-8426-8883A957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44C253-AFAB-45F3-8FB7-46CFF7E1A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636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2C7E2-89F4-428D-A975-597CC0EE6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0366C0-927D-4E5A-A11D-FD33F686ED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14BC2D-3D09-476E-9CDD-177CAE395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974E70-CADC-4FF7-A4BD-AD87A2F64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4F9B79-59EC-4373-ACD7-B97729B1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63C818-3786-4B5C-B914-31E543C96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82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A69771-BD22-4B4E-89BF-69BD4AE45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1836B9-3EC7-4001-84DC-FE88103C5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7A980-15BB-4E07-9444-1A8D3F7A35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8D284-2B5E-41C1-8330-D4CBC14A7DA5}" type="datetimeFigureOut">
              <a:rPr lang="ko-KR" altLang="en-US" smtClean="0"/>
              <a:t>2019-06-17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8CC731-CD25-4193-9BA3-833D63D9E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49C00D-6BE1-44CB-A8A4-99CC8494BF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EBD7C-80D4-4CBE-AA3E-01674BBAAD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97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5F017-E1BA-4540-A780-73676533A5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3D MAZE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0F20AD-6676-42F7-B2AD-F4D2EC93DD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12181711 </a:t>
            </a:r>
            <a:r>
              <a:rPr lang="ko-KR" altLang="en-US" dirty="0">
                <a:solidFill>
                  <a:schemeClr val="bg1"/>
                </a:solidFill>
              </a:rPr>
              <a:t>홍정희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어셈블리 과제</a:t>
            </a:r>
          </a:p>
        </p:txBody>
      </p:sp>
    </p:spTree>
    <p:extLst>
      <p:ext uri="{BB962C8B-B14F-4D97-AF65-F5344CB8AC3E}">
        <p14:creationId xmlns:p14="http://schemas.microsoft.com/office/powerpoint/2010/main" val="3928049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31D6B50B-AC64-4283-8C66-28B624FF9424}"/>
              </a:ext>
            </a:extLst>
          </p:cNvPr>
          <p:cNvSpPr/>
          <p:nvPr/>
        </p:nvSpPr>
        <p:spPr>
          <a:xfrm>
            <a:off x="4705350" y="2305050"/>
            <a:ext cx="3295650" cy="32956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3D MAZE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258EADE-A2BF-43E3-81AC-A01DFAAA3596}"/>
              </a:ext>
            </a:extLst>
          </p:cNvPr>
          <p:cNvSpPr/>
          <p:nvPr/>
        </p:nvSpPr>
        <p:spPr>
          <a:xfrm>
            <a:off x="8382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3D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렌더링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0233A44-7E22-435E-936C-359697684EC3}"/>
              </a:ext>
            </a:extLst>
          </p:cNvPr>
          <p:cNvSpPr/>
          <p:nvPr/>
        </p:nvSpPr>
        <p:spPr>
          <a:xfrm>
            <a:off x="98298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미로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생성</a:t>
            </a:r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B6F9F05D-1A7A-4CA9-9262-DF93F56A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구조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BB3F64E-CCF2-46DC-B6A6-B48595760072}"/>
              </a:ext>
            </a:extLst>
          </p:cNvPr>
          <p:cNvCxnSpPr>
            <a:stCxn id="6" idx="6"/>
            <a:endCxn id="4" idx="2"/>
          </p:cNvCxnSpPr>
          <p:nvPr/>
        </p:nvCxnSpPr>
        <p:spPr>
          <a:xfrm>
            <a:off x="2876550" y="3952875"/>
            <a:ext cx="18288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483E52A-EBB4-4632-8DFB-D4B052CBC2F1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8001000" y="3952875"/>
            <a:ext cx="18288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004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31D6B50B-AC64-4283-8C66-28B624FF9424}"/>
              </a:ext>
            </a:extLst>
          </p:cNvPr>
          <p:cNvSpPr/>
          <p:nvPr/>
        </p:nvSpPr>
        <p:spPr>
          <a:xfrm>
            <a:off x="4705350" y="2305050"/>
            <a:ext cx="3295650" cy="32956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3D MAZE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258EADE-A2BF-43E3-81AC-A01DFAAA3596}"/>
              </a:ext>
            </a:extLst>
          </p:cNvPr>
          <p:cNvSpPr/>
          <p:nvPr/>
        </p:nvSpPr>
        <p:spPr>
          <a:xfrm>
            <a:off x="8382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3D</a:t>
            </a:r>
          </a:p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렌더링</a:t>
            </a:r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B6F9F05D-1A7A-4CA9-9262-DF93F56A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구조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BB3F64E-CCF2-46DC-B6A6-B48595760072}"/>
              </a:ext>
            </a:extLst>
          </p:cNvPr>
          <p:cNvCxnSpPr>
            <a:stCxn id="6" idx="6"/>
            <a:endCxn id="4" idx="2"/>
          </p:cNvCxnSpPr>
          <p:nvPr/>
        </p:nvCxnSpPr>
        <p:spPr>
          <a:xfrm>
            <a:off x="2876550" y="3952875"/>
            <a:ext cx="18288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718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사다리꼴 29">
            <a:extLst>
              <a:ext uri="{FF2B5EF4-FFF2-40B4-BE49-F238E27FC236}">
                <a16:creationId xmlns:a16="http://schemas.microsoft.com/office/drawing/2014/main" id="{ACA9B409-13CD-477A-89F7-E7833C7B1258}"/>
              </a:ext>
            </a:extLst>
          </p:cNvPr>
          <p:cNvSpPr/>
          <p:nvPr/>
        </p:nvSpPr>
        <p:spPr>
          <a:xfrm rot="16200000">
            <a:off x="4900614" y="3081334"/>
            <a:ext cx="2762249" cy="1743077"/>
          </a:xfrm>
          <a:prstGeom prst="trapezoid">
            <a:avLst>
              <a:gd name="adj" fmla="val 7923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DF6CBC3-72ED-4602-81D6-91B4B3A01EFF}"/>
              </a:ext>
            </a:extLst>
          </p:cNvPr>
          <p:cNvCxnSpPr>
            <a:cxnSpLocks/>
            <a:stCxn id="21" idx="6"/>
          </p:cNvCxnSpPr>
          <p:nvPr/>
        </p:nvCxnSpPr>
        <p:spPr>
          <a:xfrm>
            <a:off x="5600701" y="3952875"/>
            <a:ext cx="3600449" cy="0"/>
          </a:xfrm>
          <a:prstGeom prst="straightConnector1">
            <a:avLst/>
          </a:prstGeom>
          <a:ln w="635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67D3CD88-0A9A-48CC-8536-C89165185B2E}"/>
              </a:ext>
            </a:extLst>
          </p:cNvPr>
          <p:cNvCxnSpPr>
            <a:cxnSpLocks/>
          </p:cNvCxnSpPr>
          <p:nvPr/>
        </p:nvCxnSpPr>
        <p:spPr>
          <a:xfrm>
            <a:off x="5410200" y="3952875"/>
            <a:ext cx="3790950" cy="585788"/>
          </a:xfrm>
          <a:prstGeom prst="straightConnector1">
            <a:avLst/>
          </a:prstGeom>
          <a:ln w="635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D1F228B-C338-41E6-8D29-061722DE03A7}"/>
              </a:ext>
            </a:extLst>
          </p:cNvPr>
          <p:cNvCxnSpPr>
            <a:cxnSpLocks/>
          </p:cNvCxnSpPr>
          <p:nvPr/>
        </p:nvCxnSpPr>
        <p:spPr>
          <a:xfrm>
            <a:off x="5410200" y="3952875"/>
            <a:ext cx="3790950" cy="1285873"/>
          </a:xfrm>
          <a:prstGeom prst="straightConnector1">
            <a:avLst/>
          </a:prstGeom>
          <a:ln w="635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D40FC15-38E8-4FDE-A0F6-A65C3959331F}"/>
              </a:ext>
            </a:extLst>
          </p:cNvPr>
          <p:cNvCxnSpPr>
            <a:cxnSpLocks/>
          </p:cNvCxnSpPr>
          <p:nvPr/>
        </p:nvCxnSpPr>
        <p:spPr>
          <a:xfrm>
            <a:off x="5405437" y="3952872"/>
            <a:ext cx="3624263" cy="1943103"/>
          </a:xfrm>
          <a:prstGeom prst="straightConnector1">
            <a:avLst/>
          </a:prstGeom>
          <a:ln w="635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F58B6B93-7410-4553-BAD5-50720B795EC9}"/>
              </a:ext>
            </a:extLst>
          </p:cNvPr>
          <p:cNvCxnSpPr>
            <a:cxnSpLocks/>
          </p:cNvCxnSpPr>
          <p:nvPr/>
        </p:nvCxnSpPr>
        <p:spPr>
          <a:xfrm>
            <a:off x="5405437" y="3952872"/>
            <a:ext cx="3224213" cy="2571752"/>
          </a:xfrm>
          <a:prstGeom prst="straightConnector1">
            <a:avLst/>
          </a:prstGeom>
          <a:ln w="635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2D559299-11BA-4286-9FD6-86380DF1FC48}"/>
              </a:ext>
            </a:extLst>
          </p:cNvPr>
          <p:cNvCxnSpPr>
            <a:cxnSpLocks/>
          </p:cNvCxnSpPr>
          <p:nvPr/>
        </p:nvCxnSpPr>
        <p:spPr>
          <a:xfrm flipV="1">
            <a:off x="5395913" y="3295648"/>
            <a:ext cx="3805237" cy="657226"/>
          </a:xfrm>
          <a:prstGeom prst="straightConnector1">
            <a:avLst/>
          </a:prstGeom>
          <a:ln w="635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C829193F-30F2-400A-93A1-6BBA94BD625F}"/>
              </a:ext>
            </a:extLst>
          </p:cNvPr>
          <p:cNvCxnSpPr>
            <a:cxnSpLocks/>
          </p:cNvCxnSpPr>
          <p:nvPr/>
        </p:nvCxnSpPr>
        <p:spPr>
          <a:xfrm flipV="1">
            <a:off x="5405437" y="2605085"/>
            <a:ext cx="3795713" cy="1342846"/>
          </a:xfrm>
          <a:prstGeom prst="straightConnector1">
            <a:avLst/>
          </a:prstGeom>
          <a:ln w="635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A6A0FAC5-050B-4F2C-83C8-63E73DDDAED7}"/>
              </a:ext>
            </a:extLst>
          </p:cNvPr>
          <p:cNvCxnSpPr>
            <a:cxnSpLocks/>
          </p:cNvCxnSpPr>
          <p:nvPr/>
        </p:nvCxnSpPr>
        <p:spPr>
          <a:xfrm flipV="1">
            <a:off x="5405437" y="1886490"/>
            <a:ext cx="3795713" cy="2060537"/>
          </a:xfrm>
          <a:prstGeom prst="straightConnector1">
            <a:avLst/>
          </a:prstGeom>
          <a:ln w="635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E2E39B1-DDB9-470A-8F6C-AE857AD1BBEC}"/>
              </a:ext>
            </a:extLst>
          </p:cNvPr>
          <p:cNvCxnSpPr>
            <a:cxnSpLocks/>
          </p:cNvCxnSpPr>
          <p:nvPr/>
        </p:nvCxnSpPr>
        <p:spPr>
          <a:xfrm flipV="1">
            <a:off x="5389722" y="1264920"/>
            <a:ext cx="3418998" cy="2687956"/>
          </a:xfrm>
          <a:prstGeom prst="straightConnector1">
            <a:avLst/>
          </a:prstGeom>
          <a:ln w="635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B6DC9A21-DF0D-403F-A99B-AE906B50C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Ray Casting (</a:t>
            </a:r>
            <a:r>
              <a:rPr lang="ko-KR" altLang="en-US" dirty="0">
                <a:solidFill>
                  <a:schemeClr val="bg1"/>
                </a:solidFill>
              </a:rPr>
              <a:t>광선 투사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3B9AFA2-77F8-45F4-8A0D-B1E6088A5BEF}"/>
              </a:ext>
            </a:extLst>
          </p:cNvPr>
          <p:cNvSpPr/>
          <p:nvPr/>
        </p:nvSpPr>
        <p:spPr>
          <a:xfrm>
            <a:off x="8382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Ray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Casting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DAE0C68-E754-439D-84C1-A0314DFC3CD6}"/>
              </a:ext>
            </a:extLst>
          </p:cNvPr>
          <p:cNvSpPr/>
          <p:nvPr/>
        </p:nvSpPr>
        <p:spPr>
          <a:xfrm>
            <a:off x="9201150" y="1776413"/>
            <a:ext cx="2286000" cy="2762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/>
              <a:t>물체</a:t>
            </a:r>
            <a:endParaRPr lang="en-US" altLang="ko-KR" sz="24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92C3D8E-CF35-43DF-94A3-A5446791819E}"/>
              </a:ext>
            </a:extLst>
          </p:cNvPr>
          <p:cNvSpPr/>
          <p:nvPr/>
        </p:nvSpPr>
        <p:spPr>
          <a:xfrm>
            <a:off x="5219699" y="3762374"/>
            <a:ext cx="381002" cy="3810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A6E684-E0AC-4791-8C09-B900481528E1}"/>
              </a:ext>
            </a:extLst>
          </p:cNvPr>
          <p:cNvSpPr txBox="1"/>
          <p:nvPr/>
        </p:nvSpPr>
        <p:spPr>
          <a:xfrm>
            <a:off x="6805610" y="2137290"/>
            <a:ext cx="690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화면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8E2EEEC-7404-42A6-919A-BB884DCFE303}"/>
              </a:ext>
            </a:extLst>
          </p:cNvPr>
          <p:cNvSpPr txBox="1"/>
          <p:nvPr/>
        </p:nvSpPr>
        <p:spPr>
          <a:xfrm>
            <a:off x="4219575" y="3300709"/>
            <a:ext cx="1190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</a:rPr>
              <a:t>카메라</a:t>
            </a:r>
          </a:p>
        </p:txBody>
      </p:sp>
    </p:spTree>
    <p:extLst>
      <p:ext uri="{BB962C8B-B14F-4D97-AF65-F5344CB8AC3E}">
        <p14:creationId xmlns:p14="http://schemas.microsoft.com/office/powerpoint/2010/main" val="288437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DC9A21-DF0D-403F-A99B-AE906B50C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Ray Casting (</a:t>
            </a:r>
            <a:r>
              <a:rPr lang="ko-KR" altLang="en-US" dirty="0">
                <a:solidFill>
                  <a:schemeClr val="bg1"/>
                </a:solidFill>
              </a:rPr>
              <a:t>광선 투사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3B9AFA2-77F8-45F4-8A0D-B1E6088A5BEF}"/>
              </a:ext>
            </a:extLst>
          </p:cNvPr>
          <p:cNvSpPr/>
          <p:nvPr/>
        </p:nvSpPr>
        <p:spPr>
          <a:xfrm>
            <a:off x="8382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Ray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Casting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3AD9950-8B28-4FCB-A47A-AB29F1B5BF80}"/>
              </a:ext>
            </a:extLst>
          </p:cNvPr>
          <p:cNvSpPr/>
          <p:nvPr/>
        </p:nvSpPr>
        <p:spPr>
          <a:xfrm>
            <a:off x="4629150" y="2068512"/>
            <a:ext cx="5972175" cy="3768725"/>
          </a:xfrm>
          <a:prstGeom prst="rect">
            <a:avLst/>
          </a:prstGeom>
          <a:solidFill>
            <a:schemeClr val="tx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다리꼴 4">
            <a:extLst>
              <a:ext uri="{FF2B5EF4-FFF2-40B4-BE49-F238E27FC236}">
                <a16:creationId xmlns:a16="http://schemas.microsoft.com/office/drawing/2014/main" id="{A4307C73-F658-4985-A2BA-C9BC2331A32B}"/>
              </a:ext>
            </a:extLst>
          </p:cNvPr>
          <p:cNvSpPr/>
          <p:nvPr/>
        </p:nvSpPr>
        <p:spPr>
          <a:xfrm rot="16200000">
            <a:off x="5945983" y="2143920"/>
            <a:ext cx="2686050" cy="3424240"/>
          </a:xfrm>
          <a:prstGeom prst="trapezoid">
            <a:avLst>
              <a:gd name="adj" fmla="val 55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D6173-BD34-4E2C-8E3D-E49226527211}"/>
              </a:ext>
            </a:extLst>
          </p:cNvPr>
          <p:cNvSpPr txBox="1"/>
          <p:nvPr/>
        </p:nvSpPr>
        <p:spPr>
          <a:xfrm>
            <a:off x="7208043" y="6031210"/>
            <a:ext cx="814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</a:rPr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2373219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31D6B50B-AC64-4283-8C66-28B624FF9424}"/>
              </a:ext>
            </a:extLst>
          </p:cNvPr>
          <p:cNvSpPr/>
          <p:nvPr/>
        </p:nvSpPr>
        <p:spPr>
          <a:xfrm>
            <a:off x="4705350" y="2305050"/>
            <a:ext cx="3295650" cy="32956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tx1"/>
                </a:solidFill>
              </a:rPr>
              <a:t>3D MAZE</a:t>
            </a:r>
            <a:endParaRPr lang="ko-KR" altLang="en-US" sz="3600" dirty="0">
              <a:solidFill>
                <a:schemeClr val="tx1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0233A44-7E22-435E-936C-359697684EC3}"/>
              </a:ext>
            </a:extLst>
          </p:cNvPr>
          <p:cNvSpPr/>
          <p:nvPr/>
        </p:nvSpPr>
        <p:spPr>
          <a:xfrm>
            <a:off x="98298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미로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dirty="0">
                <a:solidFill>
                  <a:schemeClr val="bg1"/>
                </a:solidFill>
              </a:rPr>
              <a:t>생성</a:t>
            </a:r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B6F9F05D-1A7A-4CA9-9262-DF93F56A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구조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483E52A-EBB4-4632-8DFB-D4B052CBC2F1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8001000" y="3952875"/>
            <a:ext cx="18288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331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9F89182-A142-4BF3-AAAD-B3B9180D51AA}"/>
              </a:ext>
            </a:extLst>
          </p:cNvPr>
          <p:cNvSpPr/>
          <p:nvPr/>
        </p:nvSpPr>
        <p:spPr>
          <a:xfrm>
            <a:off x="1521725" y="1760763"/>
            <a:ext cx="6714699" cy="5008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6DC9A21-DF0D-403F-A99B-AE906B50C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438"/>
            <a:ext cx="10515600" cy="1711325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깊이 우선 탐색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sz="3600" dirty="0">
                <a:solidFill>
                  <a:schemeClr val="bg1"/>
                </a:solidFill>
              </a:rPr>
              <a:t>Depth First Search algorithm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3270126F-DD8D-4BBC-8697-FD79DFD4CDE3}"/>
              </a:ext>
            </a:extLst>
          </p:cNvPr>
          <p:cNvSpPr/>
          <p:nvPr/>
        </p:nvSpPr>
        <p:spPr>
          <a:xfrm>
            <a:off x="9829800" y="2933700"/>
            <a:ext cx="2038350" cy="203835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</a:rPr>
              <a:t>DFS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gmlwjd9405.github.io/images/algorithm-dfs-vs-bfs/dfs-example.png">
            <a:extLst>
              <a:ext uri="{FF2B5EF4-FFF2-40B4-BE49-F238E27FC236}">
                <a16:creationId xmlns:a16="http://schemas.microsoft.com/office/drawing/2014/main" id="{9677ABF2-F3C7-490F-91A4-439E2B632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63" y="1921077"/>
            <a:ext cx="6161087" cy="4772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283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39660-4BD0-4B32-862F-F46522672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475" y="23811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demo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" name="bandicam 2019-06-16 18-44-49-251">
            <a:hlinkClick r:id="" action="ppaction://media"/>
            <a:extLst>
              <a:ext uri="{FF2B5EF4-FFF2-40B4-BE49-F238E27FC236}">
                <a16:creationId xmlns:a16="http://schemas.microsoft.com/office/drawing/2014/main" id="{98B76BF1-6AB6-4446-99FD-68AB261A88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6475" y="1168399"/>
            <a:ext cx="10198100" cy="5354471"/>
          </a:xfrm>
        </p:spPr>
      </p:pic>
    </p:spTree>
    <p:extLst>
      <p:ext uri="{BB962C8B-B14F-4D97-AF65-F5344CB8AC3E}">
        <p14:creationId xmlns:p14="http://schemas.microsoft.com/office/powerpoint/2010/main" val="497724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48</Words>
  <Application>Microsoft Office PowerPoint</Application>
  <PresentationFormat>와이드스크린</PresentationFormat>
  <Paragraphs>28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3D MAZE</vt:lpstr>
      <vt:lpstr>구조</vt:lpstr>
      <vt:lpstr>구조</vt:lpstr>
      <vt:lpstr>Ray Casting (광선 투사)</vt:lpstr>
      <vt:lpstr>Ray Casting (광선 투사)</vt:lpstr>
      <vt:lpstr>구조</vt:lpstr>
      <vt:lpstr>깊이 우선 탐색 Depth First Search algorithm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MAZE</dc:title>
  <dc:creator>Junhea Hong</dc:creator>
  <cp:lastModifiedBy>Junhea Hong</cp:lastModifiedBy>
  <cp:revision>10</cp:revision>
  <dcterms:created xsi:type="dcterms:W3CDTF">2019-06-16T03:40:09Z</dcterms:created>
  <dcterms:modified xsi:type="dcterms:W3CDTF">2019-06-16T15:08:27Z</dcterms:modified>
</cp:coreProperties>
</file>

<file path=docProps/thumbnail.jpeg>
</file>